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85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1" r:id="rId30"/>
    <p:sldId id="27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Hospital</a:t>
            </a:r>
            <a:r>
              <a:rPr lang="tr-TR" dirty="0" smtClean="0"/>
              <a:t> Database </a:t>
            </a:r>
            <a:r>
              <a:rPr lang="tr-TR" dirty="0" err="1" smtClean="0"/>
              <a:t>System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150130040 – Utku Anıl Saykara</a:t>
            </a:r>
            <a:endParaRPr lang="en-US" dirty="0" smtClean="0"/>
          </a:p>
          <a:p>
            <a:r>
              <a:rPr lang="en-US" dirty="0" smtClean="0"/>
              <a:t>150130904 – </a:t>
            </a:r>
            <a:r>
              <a:rPr lang="en-US" dirty="0" err="1" smtClean="0"/>
              <a:t>Orhan</a:t>
            </a:r>
            <a:r>
              <a:rPr lang="en-US" dirty="0" smtClean="0"/>
              <a:t> </a:t>
            </a:r>
            <a:r>
              <a:rPr lang="en-US" dirty="0" err="1" smtClean="0"/>
              <a:t>Kurto</a:t>
            </a:r>
            <a:endParaRPr lang="tr-TR" dirty="0" smtClean="0"/>
          </a:p>
          <a:p>
            <a:r>
              <a:rPr lang="tr-TR" dirty="0" smtClean="0"/>
              <a:t>040130240 – Bilal Can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04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Search for Users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2053389"/>
            <a:ext cx="11017295" cy="3357946"/>
          </a:xfrm>
        </p:spPr>
      </p:pic>
    </p:spTree>
    <p:extLst>
      <p:ext uri="{BB962C8B-B14F-4D97-AF65-F5344CB8AC3E}">
        <p14:creationId xmlns:p14="http://schemas.microsoft.com/office/powerpoint/2010/main" val="311677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a Parameter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2294021"/>
            <a:ext cx="9584803" cy="3276646"/>
          </a:xfrm>
        </p:spPr>
      </p:pic>
    </p:spTree>
    <p:extLst>
      <p:ext uri="{BB962C8B-B14F-4D97-AF65-F5344CB8AC3E}">
        <p14:creationId xmlns:p14="http://schemas.microsoft.com/office/powerpoint/2010/main" val="354936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Duty List</a:t>
            </a:r>
            <a:endParaRPr lang="en-GB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50695"/>
            <a:ext cx="10481947" cy="1766649"/>
          </a:xfrm>
        </p:spPr>
      </p:pic>
    </p:spTree>
    <p:extLst>
      <p:ext uri="{BB962C8B-B14F-4D97-AF65-F5344CB8AC3E}">
        <p14:creationId xmlns:p14="http://schemas.microsoft.com/office/powerpoint/2010/main" val="54721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Duty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65685"/>
            <a:ext cx="9644372" cy="3491790"/>
          </a:xfrm>
        </p:spPr>
      </p:pic>
    </p:spTree>
    <p:extLst>
      <p:ext uri="{BB962C8B-B14F-4D97-AF65-F5344CB8AC3E}">
        <p14:creationId xmlns:p14="http://schemas.microsoft.com/office/powerpoint/2010/main" val="25124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Arranging Duty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208102"/>
            <a:ext cx="9605126" cy="3426525"/>
          </a:xfrm>
        </p:spPr>
      </p:pic>
    </p:spTree>
    <p:extLst>
      <p:ext uri="{BB962C8B-B14F-4D97-AF65-F5344CB8AC3E}">
        <p14:creationId xmlns:p14="http://schemas.microsoft.com/office/powerpoint/2010/main" val="225723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Error Page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8" y="2229854"/>
            <a:ext cx="9573714" cy="3239362"/>
          </a:xfrm>
        </p:spPr>
      </p:pic>
    </p:spTree>
    <p:extLst>
      <p:ext uri="{BB962C8B-B14F-4D97-AF65-F5344CB8AC3E}">
        <p14:creationId xmlns:p14="http://schemas.microsoft.com/office/powerpoint/2010/main" val="148906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Permission denied page for Users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2" y="2454442"/>
            <a:ext cx="9098803" cy="2818845"/>
          </a:xfrm>
        </p:spPr>
      </p:pic>
    </p:spTree>
    <p:extLst>
      <p:ext uri="{BB962C8B-B14F-4D97-AF65-F5344CB8AC3E}">
        <p14:creationId xmlns:p14="http://schemas.microsoft.com/office/powerpoint/2010/main" val="27992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Hospital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02228"/>
            <a:ext cx="10988088" cy="5055326"/>
          </a:xfrm>
        </p:spPr>
      </p:pic>
    </p:spTree>
    <p:extLst>
      <p:ext uri="{BB962C8B-B14F-4D97-AF65-F5344CB8AC3E}">
        <p14:creationId xmlns:p14="http://schemas.microsoft.com/office/powerpoint/2010/main" val="3345378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Department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34191"/>
            <a:ext cx="10804917" cy="4955222"/>
          </a:xfrm>
        </p:spPr>
      </p:pic>
    </p:spTree>
    <p:extLst>
      <p:ext uri="{BB962C8B-B14F-4D97-AF65-F5344CB8AC3E}">
        <p14:creationId xmlns:p14="http://schemas.microsoft.com/office/powerpoint/2010/main" val="321772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Room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03117"/>
            <a:ext cx="10831043" cy="4975139"/>
          </a:xfrm>
        </p:spPr>
      </p:pic>
    </p:spTree>
    <p:extLst>
      <p:ext uri="{BB962C8B-B14F-4D97-AF65-F5344CB8AC3E}">
        <p14:creationId xmlns:p14="http://schemas.microsoft.com/office/powerpoint/2010/main" val="28388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Login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5" y="1454898"/>
            <a:ext cx="8614850" cy="4587128"/>
          </a:xfrm>
        </p:spPr>
      </p:pic>
    </p:spTree>
    <p:extLst>
      <p:ext uri="{BB962C8B-B14F-4D97-AF65-F5344CB8AC3E}">
        <p14:creationId xmlns:p14="http://schemas.microsoft.com/office/powerpoint/2010/main" val="402365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Hospital’s Info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03272"/>
            <a:ext cx="10961672" cy="5035142"/>
          </a:xfrm>
        </p:spPr>
      </p:pic>
    </p:spTree>
    <p:extLst>
      <p:ext uri="{BB962C8B-B14F-4D97-AF65-F5344CB8AC3E}">
        <p14:creationId xmlns:p14="http://schemas.microsoft.com/office/powerpoint/2010/main" val="253739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Department’s Info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76388"/>
            <a:ext cx="10842079" cy="4988151"/>
          </a:xfrm>
        </p:spPr>
      </p:pic>
    </p:spTree>
    <p:extLst>
      <p:ext uri="{BB962C8B-B14F-4D97-AF65-F5344CB8AC3E}">
        <p14:creationId xmlns:p14="http://schemas.microsoft.com/office/powerpoint/2010/main" val="3758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Rooms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93567"/>
            <a:ext cx="10730870" cy="4944848"/>
          </a:xfrm>
        </p:spPr>
      </p:pic>
    </p:spTree>
    <p:extLst>
      <p:ext uri="{BB962C8B-B14F-4D97-AF65-F5344CB8AC3E}">
        <p14:creationId xmlns:p14="http://schemas.microsoft.com/office/powerpoint/2010/main" val="400634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Disease Adding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38" y="1437162"/>
            <a:ext cx="8330892" cy="46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Successful Disease Adding or Error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53" y="1572506"/>
            <a:ext cx="8285410" cy="47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Making A Reservation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84" y="1223493"/>
            <a:ext cx="8741584" cy="55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A Reservation is Available from the Patient Profile Page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07" y="2374239"/>
            <a:ext cx="8027832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A Reservation (/updatereservation/reservationid)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89" y="1930400"/>
            <a:ext cx="80962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A Medical Report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26" y="1438737"/>
            <a:ext cx="9856632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98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Database Diyagramı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1480570"/>
            <a:ext cx="7331241" cy="4932463"/>
          </a:xfrm>
        </p:spPr>
      </p:pic>
    </p:spTree>
    <p:extLst>
      <p:ext uri="{BB962C8B-B14F-4D97-AF65-F5344CB8AC3E}">
        <p14:creationId xmlns:p14="http://schemas.microsoft.com/office/powerpoint/2010/main" val="184931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User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14863"/>
            <a:ext cx="10294526" cy="1946014"/>
          </a:xfrm>
        </p:spPr>
      </p:pic>
    </p:spTree>
    <p:extLst>
      <p:ext uri="{BB962C8B-B14F-4D97-AF65-F5344CB8AC3E}">
        <p14:creationId xmlns:p14="http://schemas.microsoft.com/office/powerpoint/2010/main" val="276717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40159" y="2630905"/>
            <a:ext cx="10547796" cy="1320800"/>
          </a:xfrm>
        </p:spPr>
        <p:txBody>
          <a:bodyPr>
            <a:normAutofit/>
          </a:bodyPr>
          <a:lstStyle/>
          <a:p>
            <a:r>
              <a:rPr lang="tr-TR" sz="7200" dirty="0" smtClean="0"/>
              <a:t>THANKS FOR LISTENING…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07313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Personnel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89" y="1395664"/>
            <a:ext cx="7684169" cy="4646362"/>
          </a:xfrm>
        </p:spPr>
      </p:pic>
    </p:spTree>
    <p:extLst>
      <p:ext uri="{BB962C8B-B14F-4D97-AF65-F5344CB8AC3E}">
        <p14:creationId xmlns:p14="http://schemas.microsoft.com/office/powerpoint/2010/main" val="89773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Adding Patient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40" y="1315454"/>
            <a:ext cx="7455911" cy="4726572"/>
          </a:xfrm>
        </p:spPr>
      </p:pic>
    </p:spTree>
    <p:extLst>
      <p:ext uri="{BB962C8B-B14F-4D97-AF65-F5344CB8AC3E}">
        <p14:creationId xmlns:p14="http://schemas.microsoft.com/office/powerpoint/2010/main" val="233538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Personnel’s Info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5" y="1403910"/>
            <a:ext cx="6890913" cy="4638115"/>
          </a:xfrm>
        </p:spPr>
      </p:pic>
    </p:spTree>
    <p:extLst>
      <p:ext uri="{BB962C8B-B14F-4D97-AF65-F5344CB8AC3E}">
        <p14:creationId xmlns:p14="http://schemas.microsoft.com/office/powerpoint/2010/main" val="11010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Updating Patient’s Info</a:t>
            </a:r>
            <a:endParaRPr lang="en-GB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1411706"/>
            <a:ext cx="9646500" cy="4630320"/>
          </a:xfrm>
        </p:spPr>
      </p:pic>
    </p:spTree>
    <p:extLst>
      <p:ext uri="{BB962C8B-B14F-4D97-AF65-F5344CB8AC3E}">
        <p14:creationId xmlns:p14="http://schemas.microsoft.com/office/powerpoint/2010/main" val="379702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Profile Page for Patient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58" y="1431480"/>
            <a:ext cx="8079350" cy="48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Profile Page for Admin and Personnels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8" y="1270000"/>
            <a:ext cx="11633918" cy="53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5681"/>
      </p:ext>
    </p:extLst>
  </p:cSld>
  <p:clrMapOvr>
    <a:masterClrMapping/>
  </p:clrMapOvr>
</p:sld>
</file>

<file path=ppt/theme/theme1.xml><?xml version="1.0" encoding="utf-8"?>
<a:theme xmlns:a="http://schemas.openxmlformats.org/drawingml/2006/main" name="Yüzeyler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</TotalTime>
  <Words>108</Words>
  <Application>Microsoft Office PowerPoint</Application>
  <PresentationFormat>Widescreen</PresentationFormat>
  <Paragraphs>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Yüzeyler</vt:lpstr>
      <vt:lpstr>Hospital Database System</vt:lpstr>
      <vt:lpstr>Login</vt:lpstr>
      <vt:lpstr>Adding User</vt:lpstr>
      <vt:lpstr>Adding Personnel</vt:lpstr>
      <vt:lpstr>Adding Patient</vt:lpstr>
      <vt:lpstr>Updating Personnel’s Info</vt:lpstr>
      <vt:lpstr>Updating Patient’s Info</vt:lpstr>
      <vt:lpstr>Profile Page for Patient</vt:lpstr>
      <vt:lpstr>Profile Page for Admin and Personnels</vt:lpstr>
      <vt:lpstr>Search for Users</vt:lpstr>
      <vt:lpstr>Adding a Parameter</vt:lpstr>
      <vt:lpstr>Duty List</vt:lpstr>
      <vt:lpstr>Adding Duty</vt:lpstr>
      <vt:lpstr>Arranging Duty</vt:lpstr>
      <vt:lpstr>Error Page</vt:lpstr>
      <vt:lpstr>Permission denied page for Users</vt:lpstr>
      <vt:lpstr>Adding Hospital</vt:lpstr>
      <vt:lpstr>Adding Department</vt:lpstr>
      <vt:lpstr>Adding Room</vt:lpstr>
      <vt:lpstr>Updating Hospital’s Info</vt:lpstr>
      <vt:lpstr>Updating Department’s Info</vt:lpstr>
      <vt:lpstr>Updating Rooms</vt:lpstr>
      <vt:lpstr>Disease Adding</vt:lpstr>
      <vt:lpstr>Successful Disease Adding or Error</vt:lpstr>
      <vt:lpstr>Making A Reservation</vt:lpstr>
      <vt:lpstr>Updating A Reservation is Available from the Patient Profile Page</vt:lpstr>
      <vt:lpstr>Updating A Reservation (/updatereservation/reservationid)</vt:lpstr>
      <vt:lpstr>Adding A Medical Report</vt:lpstr>
      <vt:lpstr>Database Diyagramı</vt:lpstr>
      <vt:lpstr>THANKS FOR LISTENING…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Database System</dc:title>
  <dc:creator>Utku Anıl Saykara</dc:creator>
  <cp:lastModifiedBy>Lenovo</cp:lastModifiedBy>
  <cp:revision>9</cp:revision>
  <dcterms:created xsi:type="dcterms:W3CDTF">2018-12-16T18:09:36Z</dcterms:created>
  <dcterms:modified xsi:type="dcterms:W3CDTF">2018-12-17T06:07:22Z</dcterms:modified>
</cp:coreProperties>
</file>